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2C7EC-070D-476C-B81B-35EFD77C6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A4586B-AA24-4875-A3DD-37EDA59812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0C4443-B69B-4068-8B61-5EBD4E9C8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1BDBF-6CAD-4337-ABE1-D86EA8052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11050-0E6D-46DA-8FD8-B8E245156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00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EC008-FD71-4D20-9194-C834B184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7F7E6F-6E9E-48A4-80A3-B88B4FF07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34586-05BC-46A7-AF7A-D06E93905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5C039-E2FA-46B1-96A2-829E1A0CE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4FBCA-3C8C-4F69-944F-64B38DED5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9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4F415B-80FF-41A4-82A7-70D0CF0315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E30680-6D2A-4AB4-8C58-8CEBE51EB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4B4B-D342-40C3-BAF3-375E65661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C6B0BD-03CC-4962-8B51-AB34AC38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4B6E6-93AE-4B58-A2CC-85EC05AC4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156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D6800-BDF9-40C2-858D-62281C697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192FC-AD37-4E3A-9C5B-C641426B4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B4E66-7A21-47C0-9D98-4D521CCC2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C18A2C-B20E-4BAF-AD7B-E531A0648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E201D-7E21-4F5A-BF09-258BD397A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97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A8698-44B5-48E8-992A-854D04869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B86B1-298A-4D02-A16F-46A81FA171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53FBD-C160-4C9D-890A-8AE80D7B4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B90A-953B-475A-89EC-F56CDF305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7901D-E2A4-4B2A-8C5F-DD731C9BE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94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A2043-6283-48B5-8033-A54CF28A8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DF855-6776-4A44-BA69-42CBF9E9BF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392D64-8266-4B0C-8F38-036B1317BF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F5095-BB6B-4812-BF23-CA439747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4E7BB1-4E59-4B93-9837-8BDF0FC95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EFD2C-EE51-48AF-8ABC-A3E5542AB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668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44973-BD82-438B-A7A3-34B22C128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6AF834-D076-4EC0-B8CE-538903188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8D9D98-226A-43B4-8B0E-0297BF44F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1207A1-1E90-4D2D-9BFA-8811AC684C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C3EFA-3914-480E-B417-D4CE0E807B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EF9D72-149A-406C-A442-2E8BE1158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DD6FC9-2B40-4E4E-A617-F4F118128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7A6E6F-3377-46B2-A211-B7839F225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474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51132-293B-4E5C-8714-9731FC40A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0C19CB-1682-4AFD-ABF1-B0BB15E6F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B394D0-DC9A-4BD4-8F05-34935FFF4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CB10E-4F8C-4FBC-A66B-4D0ECCE39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49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61C827-0457-4FD8-AB63-06A4B506E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351363-2A16-4DAD-A395-C62D126BF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0E27F4-2D89-4C04-AA97-85704B009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44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5AC60-D92F-4842-8958-CD6F31D7A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8780A-777E-4060-BB3A-D161E70FD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E00EE0-EF45-4E94-8BAA-94259DFC4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E39AE7-BC43-47FE-8357-D15C8E3E9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120B9-042D-48F9-AC01-9D8D88C41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7190A-2EE2-49E5-9D1B-D7C69B7FA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902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8E07D-AD05-477A-80B7-91738778D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20F00F-7441-4802-8511-223D413162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69CD7-FA0D-4B9C-82C5-4E9E9DC0C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63081E-D13B-4747-AE0F-871726C18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0CEB37-5F46-4127-92C6-AE4C98DF0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7EE1BA-67D5-4329-8232-94FCA2E09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866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F2F1C9-C459-48F4-A1D1-CFC57C4E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27C95-1137-45AF-8492-9C575130A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2AC21-7DD5-4700-A712-04E54CB121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C4006-78E2-4A9B-9E35-EFAB52571B04}" type="datetimeFigureOut">
              <a:rPr lang="en-US" smtClean="0"/>
              <a:t>10/27/2021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933C4-0091-49BD-B6F4-C6CEB09A7B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29B120-857B-4CC6-8A57-11D36D5DD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213C6E-4A60-4C21-BFFB-3AD3E7957D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810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9F84A-CF02-4559-844A-947CA1C07E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2033" y="189302"/>
            <a:ext cx="9144000" cy="1061000"/>
          </a:xfrm>
        </p:spPr>
        <p:txBody>
          <a:bodyPr>
            <a:normAutofit/>
          </a:bodyPr>
          <a:lstStyle/>
          <a:p>
            <a:r>
              <a:rPr lang="en-US" sz="2400" dirty="0"/>
              <a:t>Pressure field of Hurricane Irene 2011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D183FB-5485-419D-AB16-225FBD0DDB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re_Field">
            <a:hlinkClick r:id="" action="ppaction://media"/>
            <a:extLst>
              <a:ext uri="{FF2B5EF4-FFF2-40B4-BE49-F238E27FC236}">
                <a16:creationId xmlns:a16="http://schemas.microsoft.com/office/drawing/2014/main" id="{EB7F8079-34DE-4200-AB5A-7A07D6357F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7297" y="850522"/>
            <a:ext cx="7697756" cy="564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21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Pressure field of Hurricane Irene 2011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Pressure field of Hurricane Irene 2011 </dc:title>
  <dc:creator>Familkhalili, Ramin</dc:creator>
  <cp:lastModifiedBy>Familkhalili, Ramin</cp:lastModifiedBy>
  <cp:revision>3</cp:revision>
  <dcterms:created xsi:type="dcterms:W3CDTF">2021-10-25T17:58:57Z</dcterms:created>
  <dcterms:modified xsi:type="dcterms:W3CDTF">2021-10-27T18:23:29Z</dcterms:modified>
</cp:coreProperties>
</file>

<file path=docProps/thumbnail.jpeg>
</file>